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2" r:id="rId2"/>
    <p:sldId id="263" r:id="rId3"/>
    <p:sldId id="264" r:id="rId4"/>
    <p:sldId id="266" r:id="rId5"/>
    <p:sldId id="267" r:id="rId6"/>
    <p:sldId id="268" r:id="rId7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3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DCE7B-9D8B-47D0-872F-D3B37C8A34B6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D2D59-C5A7-4E3F-8DB3-0E88151B5F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87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D2D59-C5A7-4E3F-8DB3-0E88151B5F5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57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B2A151-34BB-4215-B067-50427B8523B5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A0E0A-FACF-4A78-8BEA-E9DCE915B98E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27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F4AFD1-AA91-46BD-9F3E-83DFB902F899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B95EE-0A72-496E-BFBF-4D25407EB0AB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06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7FB615-090E-492D-9187-1D5AD1D2F581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D19D7-BFD1-46F2-8972-7E46736B3C97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412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6B659-326A-437B-BB8D-4FA587301EAE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73AF4-0B6B-4796-9C22-7DBB8CDEDD4E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969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140E05-1628-445C-831E-677105737DF5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F0B3A-D52B-4461-899A-BD50538CA886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26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99339-9C1B-4DA3-BB51-BCBCC074E99A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4CBCE-236B-4A4B-A97F-A85E06EB2ADB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9729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1B9E9C-772B-4217-BF94-A066B5A71AB7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40AED-3A2A-45DE-B718-D37E1FD7FD4D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139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4331A0-E212-421A-BB30-FDD8DACFD052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4C0AA-08AF-4FCE-86EF-F5A989782CA3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043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C01BBD-D911-4D52-A6E4-BF61F6C5EB09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4302E-24F0-4DEE-A2F4-F41B0F1ED519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830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CDB297-BE85-40B0-A961-B77404A08C96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E9C4B-B7B6-4CB0-9A4A-E24600C075E5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243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C16892-53F9-4FCC-9D2D-DF34E0D7DAAB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18E57-ABB8-4C21-8F4E-062423D97103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210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1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6868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B9B6D77-FC81-4BA0-9FF1-B72FE3C1CF29}" type="datetimeFigureOut">
              <a:rPr lang="fr-FR"/>
              <a:pPr/>
              <a:t>29/10/2025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1EB3B3A-CCB4-4297-9D53-9C5E97155717}" type="slidenum">
              <a:rPr lang="fr-FR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FFFFFF"/>
          </a:solidFill>
          <a:latin typeface="Arial"/>
          <a:ea typeface="MS PGothic" panose="020B0600070205080204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FFFFFF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442913" indent="-442913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q"/>
        <a:tabLst>
          <a:tab pos="442913" algn="l"/>
        </a:tabLst>
        <a:defRPr sz="32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34037" y="0"/>
            <a:ext cx="8686800" cy="836712"/>
          </a:xfrm>
        </p:spPr>
        <p:txBody>
          <a:bodyPr/>
          <a:lstStyle/>
          <a:p>
            <a:pPr algn="ctr"/>
            <a:r>
              <a:rPr lang="fr-FR" dirty="0"/>
              <a:t>AMO stratégie et suivi contractuel </a:t>
            </a:r>
            <a:r>
              <a:rPr lang="fr-FR"/>
              <a:t>« OMEGA HEALTH </a:t>
            </a:r>
            <a:r>
              <a:rPr lang="fr-FR" dirty="0"/>
              <a:t>»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1800" b="1" u="sng" dirty="0"/>
              <a:t>Notice pour remplir les fiches ?</a:t>
            </a:r>
          </a:p>
          <a:p>
            <a:pPr marL="0" indent="0">
              <a:buNone/>
            </a:pPr>
            <a:endParaRPr lang="fr-FR" sz="1000" dirty="0"/>
          </a:p>
          <a:p>
            <a:pPr marL="0" indent="0">
              <a:buNone/>
            </a:pPr>
            <a:r>
              <a:rPr lang="fr-FR" sz="1000" dirty="0"/>
              <a:t>Les diapositives suivantes ont pour objet de présenter de manière uniforme les candidatures.</a:t>
            </a:r>
          </a:p>
          <a:p>
            <a:pPr marL="0" indent="0">
              <a:buNone/>
            </a:pPr>
            <a:r>
              <a:rPr lang="fr-FR" sz="1000" dirty="0"/>
              <a:t>Les champs à renseigner seront complétés sans modification de la mise en page (tailles colonnes, police, couleur,…).</a:t>
            </a:r>
          </a:p>
          <a:p>
            <a:pPr marL="0" indent="0">
              <a:buNone/>
            </a:pPr>
            <a:r>
              <a:rPr lang="fr-FR" sz="1000" dirty="0"/>
              <a:t>Le document est à renvoyer au même format (Powerpoint).</a:t>
            </a:r>
          </a:p>
          <a:p>
            <a:pPr marL="0" indent="0">
              <a:buNone/>
            </a:pPr>
            <a:endParaRPr lang="fr-FR" sz="1000" dirty="0"/>
          </a:p>
          <a:p>
            <a:pPr marL="0" indent="0">
              <a:buNone/>
            </a:pPr>
            <a:r>
              <a:rPr lang="fr-FR" sz="1000" b="1" dirty="0"/>
              <a:t>DIAPOSITIVE « COMPOSITION ET COMPETENCES DES MEMBRES DE L’EQUIPE »</a:t>
            </a:r>
          </a:p>
          <a:p>
            <a:r>
              <a:rPr lang="fr-FR" sz="1000" dirty="0"/>
              <a:t>Indiquer le nom de chaque prestataire</a:t>
            </a:r>
          </a:p>
          <a:p>
            <a:r>
              <a:rPr lang="fr-FR" sz="1000" dirty="0"/>
              <a:t>Préciser pour chaque membre de l’équipe la /les missions assurées</a:t>
            </a:r>
          </a:p>
          <a:p>
            <a:endParaRPr lang="fr-FR" sz="1000" dirty="0"/>
          </a:p>
          <a:p>
            <a:pPr marL="0" indent="0">
              <a:buNone/>
            </a:pPr>
            <a:r>
              <a:rPr lang="fr-FR" sz="1000" b="1" dirty="0"/>
              <a:t>DIAPOSITIVE « REFERENCES DES MEMBRES DE L’EQUIPE »</a:t>
            </a:r>
          </a:p>
          <a:p>
            <a:pPr marL="0" indent="0">
              <a:buNone/>
            </a:pPr>
            <a:endParaRPr lang="fr-FR" sz="1000" b="1" dirty="0"/>
          </a:p>
          <a:p>
            <a:pPr marL="0" indent="0">
              <a:buNone/>
            </a:pPr>
            <a:r>
              <a:rPr lang="fr-FR" sz="1000" dirty="0"/>
              <a:t>La fiche doit être remplie par chaque membre de l’équipe avec 3 références maximum</a:t>
            </a:r>
          </a:p>
          <a:p>
            <a:r>
              <a:rPr lang="fr-FR" sz="1000" dirty="0"/>
              <a:t>Les 3 références choisies correspondent aux 3 illustrations à présenter sur les diapositives suivantes. Vous privilégierez des références adaptées à la présente opération (domaine, taille,…)</a:t>
            </a:r>
          </a:p>
          <a:p>
            <a:endParaRPr lang="fr-FR" sz="1000" dirty="0"/>
          </a:p>
          <a:p>
            <a:pPr marL="0" indent="0">
              <a:buNone/>
            </a:pPr>
            <a:endParaRPr lang="fr-FR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" y="0"/>
            <a:ext cx="8100392" cy="836613"/>
          </a:xfrm>
        </p:spPr>
        <p:txBody>
          <a:bodyPr/>
          <a:lstStyle/>
          <a:p>
            <a:r>
              <a:rPr lang="fr-FR" sz="2800" dirty="0"/>
              <a:t>Nom de l’équipe candidate</a:t>
            </a:r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5757465"/>
              </p:ext>
            </p:extLst>
          </p:nvPr>
        </p:nvGraphicFramePr>
        <p:xfrm>
          <a:off x="17659" y="908720"/>
          <a:ext cx="9162276" cy="482540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85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758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80868">
                <a:tc gridSpan="10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COMPOSITION ET COMPETENCE </a:t>
                      </a:r>
                      <a:r>
                        <a:rPr lang="fr-FR" sz="1600" baseline="0" dirty="0"/>
                        <a:t>DE L’EQUIPE</a:t>
                      </a:r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300">
                <a:tc rowSpan="2">
                  <a:txBody>
                    <a:bodyPr/>
                    <a:lstStyle/>
                    <a:p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Mandataire </a:t>
                      </a:r>
                      <a:r>
                        <a:rPr lang="fr-FR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(indiquer le nom du mandataire)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(département)</a:t>
                      </a:r>
                      <a:endParaRPr lang="fr-FR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création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Chiffre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d’affaire </a:t>
                      </a:r>
                    </a:p>
                    <a:p>
                      <a:pPr algn="ctr"/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k€ HT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Capacités professionnelles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(qualification, certification...)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fr-FR" sz="1200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Moyens humains</a:t>
                      </a:r>
                      <a:r>
                        <a:rPr lang="fr-FR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globaux </a:t>
                      </a:r>
                      <a:endParaRPr lang="fr-FR" sz="1200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Moyens humains </a:t>
                      </a:r>
                      <a:r>
                        <a:rPr lang="fr-FR" sz="1200" b="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affectés à </a:t>
                      </a:r>
                      <a:r>
                        <a:rPr lang="fr-FR" sz="1200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cette</a:t>
                      </a:r>
                      <a:r>
                        <a:rPr lang="fr-FR" sz="1200" u="sng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opération </a:t>
                      </a:r>
                      <a:endParaRPr lang="fr-FR" sz="1200" b="1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fr-FR" sz="12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793"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320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868"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28846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274577"/>
              </p:ext>
            </p:extLst>
          </p:nvPr>
        </p:nvGraphicFramePr>
        <p:xfrm>
          <a:off x="218417" y="1350060"/>
          <a:ext cx="8892480" cy="440023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81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(une fiche à remplir par chaque membre de l’équipe)</a:t>
                      </a:r>
                      <a:endParaRPr lang="fr-FR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Nom de l’opération de restructuration ou réaménagement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Maitrise d’ouvrage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Description de l’opération (Montant des travaux, et/ou surface…)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Types de missions assurées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Durée /Année</a:t>
                      </a:r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3048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 : illustratio</a:t>
                      </a:r>
                      <a:r>
                        <a:rPr lang="fr-FR" sz="1200" baseline="0" dirty="0"/>
                        <a:t>n </a:t>
                      </a:r>
                      <a:r>
                        <a:rPr lang="fr-FR" sz="1200" dirty="0"/>
                        <a:t>1</a:t>
                      </a:r>
                      <a:endParaRPr lang="fr-FR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</a:t>
                      </a:r>
                      <a:r>
                        <a:rPr lang="fr-FR" sz="1200" baseline="0" dirty="0"/>
                        <a:t> : illustration 2</a:t>
                      </a:r>
                      <a:endParaRPr lang="fr-FR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r>
                        <a:rPr lang="fr-FR" sz="1200" dirty="0"/>
                        <a:t>Référence : illustration 3</a:t>
                      </a:r>
                      <a:endParaRPr lang="fr-FR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411760" y="908720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REFERENCE MEMBRE EQUIPE : XXXX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51518" y="6086623"/>
            <a:ext cx="6511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Avez-vous déjà travaillé ensemble ?</a:t>
            </a:r>
          </a:p>
          <a:p>
            <a:endParaRPr lang="fr-FR" sz="1200" dirty="0"/>
          </a:p>
          <a:p>
            <a:r>
              <a:rPr lang="fr-FR" sz="1200" dirty="0"/>
              <a:t>        NON                              OUI avec l’entreprise : ……………….sur les projets……………..</a:t>
            </a:r>
          </a:p>
        </p:txBody>
      </p:sp>
      <p:sp>
        <p:nvSpPr>
          <p:cNvPr id="5" name="Rectangle 4"/>
          <p:cNvSpPr/>
          <p:nvPr/>
        </p:nvSpPr>
        <p:spPr>
          <a:xfrm>
            <a:off x="482838" y="6491776"/>
            <a:ext cx="144016" cy="1506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113856" y="6491777"/>
            <a:ext cx="144016" cy="1506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7"/>
          <p:cNvSpPr>
            <a:spLocks noGrp="1"/>
          </p:cNvSpPr>
          <p:nvPr>
            <p:ph type="title"/>
          </p:nvPr>
        </p:nvSpPr>
        <p:spPr>
          <a:xfrm>
            <a:off x="1" y="0"/>
            <a:ext cx="8100392" cy="836613"/>
          </a:xfrm>
        </p:spPr>
        <p:txBody>
          <a:bodyPr/>
          <a:lstStyle/>
          <a:p>
            <a:r>
              <a:rPr lang="fr-FR" sz="2800" dirty="0"/>
              <a:t>Nom de l’équipe candidate</a:t>
            </a:r>
          </a:p>
        </p:txBody>
      </p:sp>
      <p:sp>
        <p:nvSpPr>
          <p:cNvPr id="10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37538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3913"/>
            <a:ext cx="2840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Maître d’ouvrage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Montant des travaux HT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Date de réalisation : XXXXXX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Mission réalisée : XXXXXXX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b="1" u="sng" dirty="0"/>
              <a:t>MEMBRE : xxx </a:t>
            </a:r>
          </a:p>
          <a:p>
            <a:r>
              <a:rPr lang="fr-FR" sz="1400" b="1" u="sng" dirty="0"/>
              <a:t>Illustration 1 : XXXXXXXX</a:t>
            </a:r>
          </a:p>
        </p:txBody>
      </p:sp>
      <p:sp>
        <p:nvSpPr>
          <p:cNvPr id="5" name="Titre 7"/>
          <p:cNvSpPr txBox="1">
            <a:spLocks/>
          </p:cNvSpPr>
          <p:nvPr/>
        </p:nvSpPr>
        <p:spPr bwMode="auto">
          <a:xfrm>
            <a:off x="3923928" y="-1733"/>
            <a:ext cx="388843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2800" dirty="0"/>
              <a:t>Nom de l’équipe candidate</a:t>
            </a:r>
          </a:p>
        </p:txBody>
      </p:sp>
      <p:sp>
        <p:nvSpPr>
          <p:cNvPr id="6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025761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3913"/>
            <a:ext cx="2840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Maître d’ouvrage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Montant des travaux HT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Date de réalisation : XXXXXX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Mission réalisée : XXXXXXX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b="1" u="sng" dirty="0"/>
              <a:t>MEMBRE : xxx </a:t>
            </a:r>
          </a:p>
          <a:p>
            <a:r>
              <a:rPr lang="fr-FR" sz="1400" b="1" u="sng" dirty="0"/>
              <a:t>Illustration 2 : XXXXXXXX</a:t>
            </a:r>
          </a:p>
        </p:txBody>
      </p:sp>
      <p:sp>
        <p:nvSpPr>
          <p:cNvPr id="6" name="Titre 7"/>
          <p:cNvSpPr txBox="1">
            <a:spLocks/>
          </p:cNvSpPr>
          <p:nvPr/>
        </p:nvSpPr>
        <p:spPr bwMode="auto">
          <a:xfrm>
            <a:off x="3923928" y="-1733"/>
            <a:ext cx="388843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2800" dirty="0"/>
              <a:t>Nom de l’équipe candidate</a:t>
            </a:r>
          </a:p>
        </p:txBody>
      </p:sp>
      <p:sp>
        <p:nvSpPr>
          <p:cNvPr id="7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17761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0" y="3913"/>
            <a:ext cx="2840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Maître d’ouvrage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Montant des travaux HT : 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Date de réalisation : XXXXXX</a:t>
            </a:r>
          </a:p>
          <a:p>
            <a:r>
              <a:rPr lang="fr-FR" sz="1400" dirty="0">
                <a:solidFill>
                  <a:schemeClr val="bg1"/>
                </a:solidFill>
              </a:rPr>
              <a:t>Mission réalisée : XXXXXXX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b="1" u="sng" dirty="0"/>
              <a:t>MEMBRE : xxx </a:t>
            </a:r>
          </a:p>
          <a:p>
            <a:r>
              <a:rPr lang="fr-FR" sz="1400" b="1" u="sng" dirty="0"/>
              <a:t>Illustration 3 : XXXXXXXX</a:t>
            </a:r>
          </a:p>
        </p:txBody>
      </p:sp>
      <p:sp>
        <p:nvSpPr>
          <p:cNvPr id="6" name="Titre 7"/>
          <p:cNvSpPr txBox="1">
            <a:spLocks/>
          </p:cNvSpPr>
          <p:nvPr/>
        </p:nvSpPr>
        <p:spPr bwMode="auto">
          <a:xfrm>
            <a:off x="3923928" y="-1733"/>
            <a:ext cx="388843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2800" dirty="0"/>
              <a:t>Nom de l’équipe candidate</a:t>
            </a:r>
          </a:p>
        </p:txBody>
      </p:sp>
      <p:sp>
        <p:nvSpPr>
          <p:cNvPr id="7" name="Titre 7"/>
          <p:cNvSpPr txBox="1">
            <a:spLocks/>
          </p:cNvSpPr>
          <p:nvPr/>
        </p:nvSpPr>
        <p:spPr bwMode="auto">
          <a:xfrm>
            <a:off x="8088059" y="10990"/>
            <a:ext cx="1055941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FFFFFF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FFFF"/>
                </a:solidFill>
                <a:latin typeface="Arial" charset="0"/>
                <a:ea typeface="MS PGothic" panose="020B0600070205080204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FR" sz="2800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469040558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L - Présentation modèle.pot [Mode de compatibilité]" id="{1B58EACC-87A4-46D7-BE36-15F86511C372}" vid="{2195ACB5-797C-4C75-9EC5-955AB6C2FFB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modèle_univ</Template>
  <TotalTime>754</TotalTime>
  <Words>366</Words>
  <Application>Microsoft Office PowerPoint</Application>
  <PresentationFormat>Affichage à l'écran (4:3)</PresentationFormat>
  <Paragraphs>74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2_Thème Office</vt:lpstr>
      <vt:lpstr>AMO stratégie et suivi contractuel « OMEGA HEALTH »</vt:lpstr>
      <vt:lpstr>Nom de l’équipe candidate</vt:lpstr>
      <vt:lpstr>Nom de l’équipe candidate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Virginie Duqueroix</dc:creator>
  <cp:lastModifiedBy>Stephanie Nicard</cp:lastModifiedBy>
  <cp:revision>45</cp:revision>
  <cp:lastPrinted>2018-10-15T07:25:39Z</cp:lastPrinted>
  <dcterms:created xsi:type="dcterms:W3CDTF">2016-02-17T09:57:39Z</dcterms:created>
  <dcterms:modified xsi:type="dcterms:W3CDTF">2025-10-29T12:35:57Z</dcterms:modified>
</cp:coreProperties>
</file>